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http://customooxmlschemas.google.com/">
      <go:slidesCustomData xmlns:go="http://customooxmlschemas.google.com/" r:id="rId7" roundtripDataSignature="AMtx7miVVFAD3f8QHSwkKOxYN+T7VFXb9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3978bf596c_0_28: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g13978bf596c_0_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6" name="Google Shape;16;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g13978bf596c_0_28"/>
          <p:cNvSpPr txBox="1"/>
          <p:nvPr/>
        </p:nvSpPr>
        <p:spPr>
          <a:xfrm>
            <a:off x="664050" y="2286000"/>
            <a:ext cx="5529900" cy="65313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b="0" i="0" lang="nl" sz="3600" u="none" cap="none" strike="noStrike">
                <a:solidFill>
                  <a:srgbClr val="000000"/>
                </a:solidFill>
                <a:latin typeface="Calibri"/>
                <a:ea typeface="Calibri"/>
                <a:cs typeface="Calibri"/>
                <a:sym typeface="Calibri"/>
              </a:rPr>
              <a:t>Sterren kijken</a:t>
            </a:r>
            <a:endParaRPr b="0" i="0" sz="3600" u="none" cap="none" strike="noStrike">
              <a:solidFill>
                <a:srgbClr val="00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600"/>
              <a:buFont typeface="Arial"/>
              <a:buNone/>
            </a:pPr>
            <a:r>
              <a:rPr b="0" i="1" lang="nl" sz="1600" u="none" cap="none" strike="noStrike">
                <a:solidFill>
                  <a:srgbClr val="F39430"/>
                </a:solidFill>
                <a:latin typeface="Calibri"/>
                <a:ea typeface="Calibri"/>
                <a:cs typeface="Calibri"/>
                <a:sym typeface="Calibri"/>
              </a:rPr>
              <a:t>De wijze mannen vroegen aan de mensen in Jeruzalem: ‘Waar is de koning van de Joden die kortgeleden geboren is? We hebben zijn ster gezien. Die kwam aan de hemel omhoog. </a:t>
            </a:r>
            <a:br>
              <a:rPr b="0" i="1" lang="nl" sz="1600" u="none" cap="none" strike="noStrike">
                <a:solidFill>
                  <a:srgbClr val="F39430"/>
                </a:solidFill>
                <a:latin typeface="Calibri"/>
                <a:ea typeface="Calibri"/>
                <a:cs typeface="Calibri"/>
                <a:sym typeface="Calibri"/>
              </a:rPr>
            </a:br>
            <a:r>
              <a:rPr b="0" i="1" lang="nl" sz="1600" u="none" cap="none" strike="noStrike">
                <a:solidFill>
                  <a:srgbClr val="F39430"/>
                </a:solidFill>
                <a:latin typeface="Calibri"/>
                <a:ea typeface="Calibri"/>
                <a:cs typeface="Calibri"/>
                <a:sym typeface="Calibri"/>
              </a:rPr>
              <a:t>Matteüs 2:2</a:t>
            </a:r>
            <a:endParaRPr b="0" i="1" sz="1600" u="none" cap="none" strike="noStrike">
              <a:solidFill>
                <a:srgbClr val="F3943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600"/>
              <a:buFont typeface="Arial"/>
              <a:buNone/>
            </a:pPr>
            <a:r>
              <a:t/>
            </a:r>
            <a:endParaRPr b="0" i="1"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rPr b="1" i="0" lang="nl" sz="1600" u="none" cap="none" strike="noStrike">
                <a:solidFill>
                  <a:srgbClr val="000000"/>
                </a:solidFill>
                <a:latin typeface="Calibri"/>
                <a:ea typeface="Calibri"/>
                <a:cs typeface="Calibri"/>
                <a:sym typeface="Calibri"/>
              </a:rPr>
              <a:t>Opdracht:</a:t>
            </a:r>
            <a:br>
              <a:rPr b="1" i="0" lang="nl" sz="1600" u="none" cap="none" strike="noStrike">
                <a:solidFill>
                  <a:srgbClr val="000000"/>
                </a:solidFill>
                <a:latin typeface="Calibri"/>
                <a:ea typeface="Calibri"/>
                <a:cs typeface="Calibri"/>
                <a:sym typeface="Calibri"/>
              </a:rPr>
            </a:br>
            <a:r>
              <a:rPr b="0" i="0" lang="nl" sz="1600" u="none" cap="none" strike="noStrike">
                <a:solidFill>
                  <a:srgbClr val="000000"/>
                </a:solidFill>
                <a:latin typeface="Calibri"/>
                <a:ea typeface="Calibri"/>
                <a:cs typeface="Calibri"/>
                <a:sym typeface="Calibri"/>
              </a:rPr>
              <a:t>Zet de kop van de zaklamp op het zwarte papier en trek deze om. Knip de cirkels uit. Met het potlood teken je sterrenbeelden op de zwarte cirkels door kleine puntjes te zetten. Prik gaatjes in de puntjes. Houdt zwarte cirkel voor de zaklamp en schijn met de zaklamp op een muur. Zorg dat het een beetje donker is. De sterrenbeelden verschijnen! </a:t>
            </a:r>
            <a:endParaRPr b="0"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br>
              <a:rPr b="0" i="0" lang="nl" sz="1600" u="none" cap="none" strike="noStrike">
                <a:solidFill>
                  <a:srgbClr val="000000"/>
                </a:solidFill>
                <a:latin typeface="Calibri"/>
                <a:ea typeface="Calibri"/>
                <a:cs typeface="Calibri"/>
                <a:sym typeface="Calibri"/>
              </a:rPr>
            </a:br>
            <a:endParaRPr b="0"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rPr b="1" i="0" lang="nl" sz="1600" u="none" cap="none" strike="noStrike">
                <a:solidFill>
                  <a:srgbClr val="000000"/>
                </a:solidFill>
                <a:latin typeface="Calibri"/>
                <a:ea typeface="Calibri"/>
                <a:cs typeface="Calibri"/>
                <a:sym typeface="Calibri"/>
              </a:rPr>
              <a:t>Om door te praten:</a:t>
            </a:r>
            <a:br>
              <a:rPr b="1" i="0" lang="nl" sz="1600" u="none" cap="none" strike="noStrike">
                <a:solidFill>
                  <a:srgbClr val="000000"/>
                </a:solidFill>
                <a:latin typeface="Calibri"/>
                <a:ea typeface="Calibri"/>
                <a:cs typeface="Calibri"/>
                <a:sym typeface="Calibri"/>
              </a:rPr>
            </a:br>
            <a:endParaRPr b="1" i="0" sz="1600" u="none" cap="none" strike="noStrike">
              <a:solidFill>
                <a:srgbClr val="000000"/>
              </a:solidFill>
              <a:latin typeface="Calibri"/>
              <a:ea typeface="Calibri"/>
              <a:cs typeface="Calibri"/>
              <a:sym typeface="Calibri"/>
            </a:endParaRPr>
          </a:p>
          <a:p>
            <a:pPr indent="-292100" lvl="0" marL="457200" marR="0" rtl="0" algn="l">
              <a:lnSpc>
                <a:spcPct val="100000"/>
              </a:lnSpc>
              <a:spcBef>
                <a:spcPts val="0"/>
              </a:spcBef>
              <a:spcAft>
                <a:spcPts val="0"/>
              </a:spcAft>
              <a:buClr>
                <a:srgbClr val="000000"/>
              </a:buClr>
              <a:buSzPts val="1000"/>
              <a:buFont typeface="Arial"/>
              <a:buChar char="●"/>
            </a:pPr>
            <a:r>
              <a:rPr b="0" i="0" lang="nl" sz="1600" u="none" cap="none" strike="noStrike">
                <a:solidFill>
                  <a:srgbClr val="000000"/>
                </a:solidFill>
                <a:latin typeface="Calibri"/>
                <a:ea typeface="Calibri"/>
                <a:cs typeface="Calibri"/>
                <a:sym typeface="Calibri"/>
              </a:rPr>
              <a:t>Soms kun je iets niet </a:t>
            </a:r>
            <a:br>
              <a:rPr b="0" i="0" lang="nl" sz="1600" u="none" cap="none" strike="noStrike">
                <a:solidFill>
                  <a:srgbClr val="000000"/>
                </a:solidFill>
                <a:latin typeface="Calibri"/>
                <a:ea typeface="Calibri"/>
                <a:cs typeface="Calibri"/>
                <a:sym typeface="Calibri"/>
              </a:rPr>
            </a:br>
            <a:r>
              <a:rPr b="0" i="0" lang="nl" sz="1600" u="none" cap="none" strike="noStrike">
                <a:solidFill>
                  <a:srgbClr val="000000"/>
                </a:solidFill>
                <a:latin typeface="Calibri"/>
                <a:ea typeface="Calibri"/>
                <a:cs typeface="Calibri"/>
                <a:sym typeface="Calibri"/>
              </a:rPr>
              <a:t>meteen zien, maar moet </a:t>
            </a:r>
            <a:br>
              <a:rPr b="0" i="0" lang="nl" sz="1600" u="none" cap="none" strike="noStrike">
                <a:solidFill>
                  <a:srgbClr val="000000"/>
                </a:solidFill>
                <a:latin typeface="Calibri"/>
                <a:ea typeface="Calibri"/>
                <a:cs typeface="Calibri"/>
                <a:sym typeface="Calibri"/>
              </a:rPr>
            </a:br>
            <a:r>
              <a:rPr b="0" i="0" lang="nl" sz="1600" u="none" cap="none" strike="noStrike">
                <a:solidFill>
                  <a:srgbClr val="000000"/>
                </a:solidFill>
                <a:latin typeface="Calibri"/>
                <a:ea typeface="Calibri"/>
                <a:cs typeface="Calibri"/>
                <a:sym typeface="Calibri"/>
              </a:rPr>
              <a:t>je goed kijken. </a:t>
            </a:r>
            <a:br>
              <a:rPr b="0" i="0" lang="nl" sz="1600" u="none" cap="none" strike="noStrike">
                <a:solidFill>
                  <a:srgbClr val="000000"/>
                </a:solidFill>
                <a:latin typeface="Calibri"/>
                <a:ea typeface="Calibri"/>
                <a:cs typeface="Calibri"/>
                <a:sym typeface="Calibri"/>
              </a:rPr>
            </a:br>
            <a:r>
              <a:rPr b="0" i="0" lang="nl" sz="1600" u="none" cap="none" strike="noStrike">
                <a:solidFill>
                  <a:srgbClr val="000000"/>
                </a:solidFill>
                <a:latin typeface="Calibri"/>
                <a:ea typeface="Calibri"/>
                <a:cs typeface="Calibri"/>
                <a:sym typeface="Calibri"/>
              </a:rPr>
              <a:t>De wijzen moesten ook goed studeren voor ze de bijzondere ster vonden. Waar moest jij lang voor studeren of waar moet jij moeite voor doen? </a:t>
            </a:r>
            <a:endParaRPr b="0" i="0" sz="1600" u="none" cap="none" strike="noStrike">
              <a:solidFill>
                <a:srgbClr val="000000"/>
              </a:solidFill>
              <a:latin typeface="Calibri"/>
              <a:ea typeface="Calibri"/>
              <a:cs typeface="Calibri"/>
              <a:sym typeface="Calibri"/>
            </a:endParaRPr>
          </a:p>
          <a:p>
            <a:pPr indent="-295275" lvl="0" marL="457200" marR="0" rtl="0" algn="l">
              <a:lnSpc>
                <a:spcPct val="100000"/>
              </a:lnSpc>
              <a:spcBef>
                <a:spcPts val="0"/>
              </a:spcBef>
              <a:spcAft>
                <a:spcPts val="0"/>
              </a:spcAft>
              <a:buClr>
                <a:srgbClr val="000000"/>
              </a:buClr>
              <a:buSzPts val="1050"/>
              <a:buFont typeface="Roboto"/>
              <a:buChar char="●"/>
            </a:pPr>
            <a:r>
              <a:rPr b="0" i="0" lang="nl" sz="1600" u="none" cap="none" strike="noStrike">
                <a:solidFill>
                  <a:srgbClr val="000000"/>
                </a:solidFill>
                <a:latin typeface="Calibri"/>
                <a:ea typeface="Calibri"/>
                <a:cs typeface="Calibri"/>
                <a:sym typeface="Calibri"/>
              </a:rPr>
              <a:t>Wanneer zie jij iets van God in de natuur?</a:t>
            </a:r>
            <a:endParaRPr b="0"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0" i="0" lang="nl" sz="1200" u="none" cap="none" strike="noStrike">
                <a:solidFill>
                  <a:srgbClr val="000000"/>
                </a:solidFill>
                <a:latin typeface="Calibri"/>
                <a:ea typeface="Calibri"/>
                <a:cs typeface="Calibri"/>
                <a:sym typeface="Calibri"/>
              </a:rPr>
              <a:t>Bron: www.handmadecharlotte.com</a:t>
            </a:r>
            <a:endParaRPr b="0" i="0" sz="1200" u="none" cap="none" strike="noStrike">
              <a:solidFill>
                <a:srgbClr val="000000"/>
              </a:solidFill>
              <a:latin typeface="Calibri"/>
              <a:ea typeface="Calibri"/>
              <a:cs typeface="Calibri"/>
              <a:sym typeface="Calibri"/>
            </a:endParaRPr>
          </a:p>
        </p:txBody>
      </p:sp>
      <p:pic>
        <p:nvPicPr>
          <p:cNvPr id="55" name="Google Shape;55;g13978bf596c_0_28"/>
          <p:cNvPicPr preferRelativeResize="0"/>
          <p:nvPr/>
        </p:nvPicPr>
        <p:blipFill rotWithShape="1">
          <a:blip r:embed="rId4">
            <a:alphaModFix/>
          </a:blip>
          <a:srcRect b="0" l="0" r="0" t="0"/>
          <a:stretch/>
        </p:blipFill>
        <p:spPr>
          <a:xfrm>
            <a:off x="3562350" y="5956925"/>
            <a:ext cx="2368299" cy="15808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